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21" r:id="rId3"/>
    <p:sldId id="322" r:id="rId4"/>
    <p:sldId id="323" r:id="rId5"/>
    <p:sldId id="324" r:id="rId6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AC119CF-B398-4A50-86EC-1C1CF136C2B2}">
          <p14:sldIdLst/>
        </p14:section>
        <p14:section name="默认节" id="{222DAA06-902A-4138-8139-ED881DC1959A}">
          <p14:sldIdLst>
            <p14:sldId id="321"/>
            <p14:sldId id="322"/>
            <p14:sldId id="323"/>
            <p14:sldId id="324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6.jpeg"/><Relationship Id="rId13" Type="http://schemas.openxmlformats.org/officeDocument/2006/relationships/image" Target="../media/image25.png"/><Relationship Id="rId12" Type="http://schemas.openxmlformats.org/officeDocument/2006/relationships/image" Target="../media/image24.png"/><Relationship Id="rId11" Type="http://schemas.openxmlformats.org/officeDocument/2006/relationships/image" Target="../media/image23.png"/><Relationship Id="rId10" Type="http://schemas.openxmlformats.org/officeDocument/2006/relationships/image" Target="../media/image22.png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7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4" Type="http://schemas.openxmlformats.org/officeDocument/2006/relationships/image" Target="../media/image25.png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35.png"/><Relationship Id="rId7" Type="http://schemas.openxmlformats.org/officeDocument/2006/relationships/image" Target="../media/image34.pn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4" Type="http://schemas.openxmlformats.org/officeDocument/2006/relationships/slideLayout" Target="../slideLayouts/slideLayout2.xml"/><Relationship Id="rId23" Type="http://schemas.openxmlformats.org/officeDocument/2006/relationships/image" Target="../media/image50.jpeg"/><Relationship Id="rId22" Type="http://schemas.openxmlformats.org/officeDocument/2006/relationships/image" Target="../media/image49.png"/><Relationship Id="rId21" Type="http://schemas.openxmlformats.org/officeDocument/2006/relationships/image" Target="../media/image48.jpeg"/><Relationship Id="rId20" Type="http://schemas.openxmlformats.org/officeDocument/2006/relationships/image" Target="../media/image47.png"/><Relationship Id="rId2" Type="http://schemas.openxmlformats.org/officeDocument/2006/relationships/image" Target="../media/image29.png"/><Relationship Id="rId19" Type="http://schemas.openxmlformats.org/officeDocument/2006/relationships/image" Target="../media/image46.jpeg"/><Relationship Id="rId18" Type="http://schemas.openxmlformats.org/officeDocument/2006/relationships/image" Target="../media/image45.png"/><Relationship Id="rId17" Type="http://schemas.openxmlformats.org/officeDocument/2006/relationships/image" Target="../media/image44.jpeg"/><Relationship Id="rId16" Type="http://schemas.openxmlformats.org/officeDocument/2006/relationships/image" Target="../media/image43.png"/><Relationship Id="rId15" Type="http://schemas.openxmlformats.org/officeDocument/2006/relationships/image" Target="../media/image42.jpeg"/><Relationship Id="rId14" Type="http://schemas.openxmlformats.org/officeDocument/2006/relationships/image" Target="../media/image41.png"/><Relationship Id="rId13" Type="http://schemas.openxmlformats.org/officeDocument/2006/relationships/image" Target="../media/image40.jpeg"/><Relationship Id="rId12" Type="http://schemas.openxmlformats.org/officeDocument/2006/relationships/image" Target="../media/image39.png"/><Relationship Id="rId11" Type="http://schemas.openxmlformats.org/officeDocument/2006/relationships/image" Target="../media/image38.png"/><Relationship Id="rId10" Type="http://schemas.openxmlformats.org/officeDocument/2006/relationships/image" Target="../media/image37.png"/><Relationship Id="rId1" Type="http://schemas.openxmlformats.org/officeDocument/2006/relationships/image" Target="../media/image2.png"/></Relationships>
</file>

<file path=ppt/tags/tag1.xml><?xml version="1.0" encoding="utf-8"?>
<p:tagLst xmlns:p="http://schemas.openxmlformats.org/presentationml/2006/main">
  <p:tag name="KSO_WM_DOC_GUID" val="{61597699-70f1-4b6a-ab61-0095a58b52bb}"/>
</p:tagLst>
</file>